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58" r:id="rId5"/>
    <p:sldId id="269" r:id="rId6"/>
    <p:sldId id="270" r:id="rId7"/>
    <p:sldId id="259" r:id="rId8"/>
    <p:sldId id="272" r:id="rId9"/>
    <p:sldId id="271" r:id="rId10"/>
    <p:sldId id="266" r:id="rId11"/>
    <p:sldId id="273" r:id="rId12"/>
    <p:sldId id="274" r:id="rId13"/>
    <p:sldId id="275" r:id="rId14"/>
    <p:sldId id="286" r:id="rId15"/>
    <p:sldId id="260" r:id="rId16"/>
    <p:sldId id="278" r:id="rId17"/>
    <p:sldId id="277" r:id="rId18"/>
    <p:sldId id="276" r:id="rId19"/>
    <p:sldId id="279" r:id="rId20"/>
    <p:sldId id="280" r:id="rId21"/>
    <p:sldId id="261" r:id="rId22"/>
    <p:sldId id="281" r:id="rId23"/>
    <p:sldId id="282" r:id="rId24"/>
    <p:sldId id="285" r:id="rId25"/>
    <p:sldId id="284" r:id="rId26"/>
    <p:sldId id="283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9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822" y="-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0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2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4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5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4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half_life_city_17_unreal_engine_4_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13" y="0"/>
            <a:ext cx="12875089" cy="724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93" y="1150938"/>
            <a:ext cx="9591675" cy="23876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Somatic Mod For Half-Life 2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Ian Colquhoun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46" y="4202606"/>
            <a:ext cx="2915804" cy="25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Released for non-profit 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Released for non-profit 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Valve supports fan content</a:t>
            </a:r>
            <a:endParaRPr lang="en-CA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20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Released for non-profit 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Valve supports fan content</a:t>
            </a:r>
            <a:endParaRPr lang="en-CA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20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03" y="1402809"/>
            <a:ext cx="3973863" cy="4774154"/>
          </a:xfrm>
          <a:prstGeom prst="rect">
            <a:avLst/>
          </a:prstGeom>
          <a:effectLst>
            <a:glow rad="165100">
              <a:schemeClr val="accent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89925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~15-minute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level: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~15-minute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prototype: 2 weeks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5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~15-minute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prototype: 2 weeks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</a:p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~15-minute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prototype: 2 weeks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Art pass: 1 month</a:t>
            </a:r>
          </a:p>
        </p:txBody>
      </p:sp>
    </p:spTree>
    <p:extLst>
      <p:ext uri="{BB962C8B-B14F-4D97-AF65-F5344CB8AC3E}">
        <p14:creationId xmlns:p14="http://schemas.microsoft.com/office/powerpoint/2010/main" val="17110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~15-minute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prototype: 2 weeks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Art pass: 1 month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Testing/polish: 2 weeks</a:t>
            </a:r>
          </a:p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artist</a:t>
            </a:r>
          </a:p>
        </p:txBody>
      </p:sp>
    </p:spTree>
    <p:extLst>
      <p:ext uri="{BB962C8B-B14F-4D97-AF65-F5344CB8AC3E}">
        <p14:creationId xmlns:p14="http://schemas.microsoft.com/office/powerpoint/2010/main" val="28102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artist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This is scalable!</a:t>
            </a:r>
          </a:p>
        </p:txBody>
      </p:sp>
    </p:spTree>
    <p:extLst>
      <p:ext uri="{BB962C8B-B14F-4D97-AF65-F5344CB8AC3E}">
        <p14:creationId xmlns:p14="http://schemas.microsoft.com/office/powerpoint/2010/main" val="20007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artist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This is scalable!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Mentor: Brad (or Mike)</a:t>
            </a:r>
          </a:p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Ian\Desktop\half-life-2-concept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99" y="196381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Thank you!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Ian\Desktop\garrys-mod-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12" y="1698318"/>
            <a:ext cx="7732976" cy="4833111"/>
          </a:xfrm>
          <a:prstGeom prst="rect">
            <a:avLst/>
          </a:prstGeom>
          <a:effectLst>
            <a:glow rad="431800">
              <a:schemeClr val="accent1">
                <a:alpha val="1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91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77" y="1757702"/>
            <a:ext cx="8365845" cy="4304432"/>
          </a:xfrm>
          <a:prstGeom prst="rect">
            <a:avLst/>
          </a:prstGeom>
          <a:effectLst>
            <a:glow rad="596900">
              <a:schemeClr val="accent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606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2050" name="Picture 2" descr="C:\Users\Ian\Desktop\swappe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04" y="1828416"/>
            <a:ext cx="7380391" cy="41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 for free on Steam Workshop</a:t>
            </a:r>
          </a:p>
        </p:txBody>
      </p:sp>
    </p:spTree>
    <p:extLst>
      <p:ext uri="{BB962C8B-B14F-4D97-AF65-F5344CB8AC3E}">
        <p14:creationId xmlns:p14="http://schemas.microsoft.com/office/powerpoint/2010/main" val="14724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 for free on Steam Workshop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design portfolio</a:t>
            </a:r>
          </a:p>
        </p:txBody>
      </p:sp>
    </p:spTree>
    <p:extLst>
      <p:ext uri="{BB962C8B-B14F-4D97-AF65-F5344CB8AC3E}">
        <p14:creationId xmlns:p14="http://schemas.microsoft.com/office/powerpoint/2010/main" val="35666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</TotalTime>
  <Words>214</Words>
  <Application>Microsoft Office PowerPoint</Application>
  <PresentationFormat>Custom</PresentationFormat>
  <Paragraphs>68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Somatic Mod For Half-Life 2</vt:lpstr>
      <vt:lpstr>PowerPoint Presentation</vt:lpstr>
      <vt:lpstr>PowerPoint Presentation</vt:lpstr>
      <vt:lpstr>WHAT IS IT?</vt:lpstr>
      <vt:lpstr>WHAT IS IT?</vt:lpstr>
      <vt:lpstr>WHAT IS IT?</vt:lpstr>
      <vt:lpstr>THE PLAN</vt:lpstr>
      <vt:lpstr>THE PLAN</vt:lpstr>
      <vt:lpstr>THE PLAN</vt:lpstr>
      <vt:lpstr>LEGAL CONSIDERATIONS</vt:lpstr>
      <vt:lpstr>LEGAL CONSIDERATIONS</vt:lpstr>
      <vt:lpstr>LEGAL CONSIDERATIONS</vt:lpstr>
      <vt:lpstr>LEGAL CONSIDERATIONS</vt:lpstr>
      <vt:lpstr>LEGAL CONSIDERATIONS</vt:lpstr>
      <vt:lpstr>DEVELOPMENT SCHEDULE</vt:lpstr>
      <vt:lpstr>DEVELOPMENT SCHEDULE</vt:lpstr>
      <vt:lpstr>DEVELOPMENT SCHEDULE</vt:lpstr>
      <vt:lpstr>DEVELOPMENT SCHEDULE</vt:lpstr>
      <vt:lpstr>DEVELOPMENT SCHEDULE</vt:lpstr>
      <vt:lpstr>DEVELOPMENT SCHEDULE</vt:lpstr>
      <vt:lpstr>THE TEAM</vt:lpstr>
      <vt:lpstr>THE TEAM</vt:lpstr>
      <vt:lpstr>THE TEAM</vt:lpstr>
      <vt:lpstr>THE TEAM</vt:lpstr>
      <vt:lpstr>THE TEAM</vt:lpstr>
      <vt:lpstr>THE TEAM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Jean - Paul Amore</dc:creator>
  <cp:lastModifiedBy>Ian</cp:lastModifiedBy>
  <cp:revision>83</cp:revision>
  <dcterms:created xsi:type="dcterms:W3CDTF">2015-11-25T13:51:23Z</dcterms:created>
  <dcterms:modified xsi:type="dcterms:W3CDTF">2019-03-07T03:12:10Z</dcterms:modified>
</cp:coreProperties>
</file>